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7" r:id="rId5"/>
    <p:sldId id="269" r:id="rId6"/>
    <p:sldId id="270" r:id="rId7"/>
    <p:sldId id="271" r:id="rId8"/>
    <p:sldId id="272" r:id="rId9"/>
    <p:sldId id="273" r:id="rId10"/>
    <p:sldId id="276" r:id="rId11"/>
    <p:sldId id="277" r:id="rId12"/>
    <p:sldId id="268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3EC59-3616-1DEC-0994-995C708FF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0D827-3C9B-3CFC-3AB5-B24E2D4E6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61CA7-A2EE-3274-4BD6-7EF511570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4A979-3B69-451E-82CC-08B0D7D422F4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C6848-84AD-D2A3-772E-DBD92EAA9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4364D-6CC0-CE08-1DF2-33E6F539F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2F17-F28F-4AFE-9500-DDD5364DB7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417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D8C6-13B7-2DB3-7F63-25F97268F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42A3D-41FF-7D26-F79D-F830548A5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08AE2-D850-923E-C830-30EB14CB2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4A979-3B69-451E-82CC-08B0D7D422F4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2F784-02F2-85E1-EEC3-0A5D48333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B081E-2F55-F017-9A9A-70FE131C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2F17-F28F-4AFE-9500-DDD5364DB7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0861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392F2D-D644-8E81-80EA-4A02B0DBC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34304-D641-695C-C08D-8F84B41809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886CF-F5A6-D8A6-967B-59DF513AB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4A979-3B69-451E-82CC-08B0D7D422F4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C2E99-6A28-5202-9B9F-A9589ADC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04499-BC7D-80BB-F204-A03A81386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2F17-F28F-4AFE-9500-DDD5364DB7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5159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F7FFE-FD38-C7F6-6D57-D8A1853D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2CB05-0813-C453-57D9-CC1B9DC13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74256-93BB-5C3A-A3FE-B0F85F87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4A979-3B69-451E-82CC-08B0D7D422F4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4AF71-C111-8492-F82D-D29CDD87E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8823C-D96B-9AF6-CC21-89B4737E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2F17-F28F-4AFE-9500-DDD5364DB7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2912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F7759-B38F-80FB-7278-56331D1D6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C16FE-0BCA-5798-5346-49C92B692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D11C9-F56D-98FE-A6AD-B38ADC119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4A979-3B69-451E-82CC-08B0D7D422F4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BA3C4-1B9E-9CF5-DBD4-0305F530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BC953-57C6-919C-19DA-7A4C69B1D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2F17-F28F-4AFE-9500-DDD5364DB7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3371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2E90-B391-2381-CE17-61988941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88372-B372-D8AE-775A-3376F1F04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76EE93-C1CE-4D33-1815-C0523C5E6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CC9F8-3655-F307-4583-CEE843F1D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4A979-3B69-451E-82CC-08B0D7D422F4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672B2-61B4-64C1-58C6-D997CBA7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C0A4D-181F-6229-86C5-406DCE5DA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2F17-F28F-4AFE-9500-DDD5364DB7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5309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7DF03-7BA3-CB54-F50D-950720981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26EBC-AB0A-6794-9044-51DE7DE05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BDC0AE-65B2-67F0-AF7F-CEF0D9C25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D84BD8-6C95-663B-676B-F40A5F4C31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ACAB10-70E6-5ACF-CC4A-F7F41998F3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FBB1B7-4027-7C30-C66E-49240EE6A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4A979-3B69-451E-82CC-08B0D7D422F4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8ADA68-4F77-2B6C-F9CD-3819A857B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4246-53BA-2815-8A99-1B310671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2F17-F28F-4AFE-9500-DDD5364DB7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80828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D9787-6BD3-6522-580E-3D3C2282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6857FB-99AB-A715-640B-7AB9BB063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4A979-3B69-451E-82CC-08B0D7D422F4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562CC2-DE2E-C1EC-181D-EA58F73A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F4D15-3C9B-883C-38F9-5BC0DBC5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2F17-F28F-4AFE-9500-DDD5364DB7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683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922A13-76B8-6EBC-6B84-864C34B2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4A979-3B69-451E-82CC-08B0D7D422F4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90A6B0-9C2B-5402-2F89-B4E97CC6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B07F4-9FF1-48DB-E3E5-3360519D8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2F17-F28F-4AFE-9500-DDD5364DB7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6318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D94EA-B166-37AD-FCCF-DD49DB073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14599-94F0-AE00-A709-39DFC8230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F3D29-CB1A-A229-C940-64B2C7D86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AAC0B-E002-102B-EE42-3DECDFA69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4A979-3B69-451E-82CC-08B0D7D422F4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3C573-4B8A-B9D3-03E2-DB48801EA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41086-8D59-8B5D-1F4E-D02C1574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2F17-F28F-4AFE-9500-DDD5364DB7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987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4A87C-83B3-EEFE-8398-54D84102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B051E7-E09E-6B1B-A277-1C5BC5C9F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3E555-372E-A075-D863-4FFA7DE62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8D938-ED12-BF70-8ACA-641DE709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4A979-3B69-451E-82CC-08B0D7D422F4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C6A93-E344-3452-B6D7-EB9281F4F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BDB3F-91B8-203A-6E43-1156FD8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2F17-F28F-4AFE-9500-DDD5364DB7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717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593BD4-C5B7-B0E0-CD93-F42C23008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E790C-9739-5FA5-B91A-5B16F06C9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EC896-BACB-7467-651E-8ED266155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4A979-3B69-451E-82CC-08B0D7D422F4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A3391-5702-FF8C-4C85-548C91D3D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A5E60-0E38-3E72-BCA5-7BB299C9B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22F17-F28F-4AFE-9500-DDD5364DB7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868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ordwall.net/play/846/574/54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1297" y="3778217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Self-check</a:t>
            </a:r>
            <a:r>
              <a:rPr lang="hr-HR" sz="5400" b="1" dirty="0"/>
              <a:t> 2</a:t>
            </a:r>
            <a:br>
              <a:rPr lang="hr-HR" sz="5400" b="1" dirty="0"/>
            </a:br>
            <a:r>
              <a:rPr lang="hr-HR" sz="5400" b="1" dirty="0" err="1"/>
              <a:t>Unit</a:t>
            </a:r>
            <a:r>
              <a:rPr lang="hr-HR" sz="5400" b="1" dirty="0"/>
              <a:t> </a:t>
            </a:r>
            <a:r>
              <a:rPr lang="hr-HR" sz="5400" b="1" dirty="0" err="1"/>
              <a:t>check</a:t>
            </a:r>
            <a:r>
              <a:rPr lang="hr-HR" sz="5400" b="1" dirty="0"/>
              <a:t>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154" y="2573755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71910">
            <a:off x="501908" y="528449"/>
            <a:ext cx="4503056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60   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" b="1617"/>
          <a:stretch/>
        </p:blipFill>
        <p:spPr>
          <a:xfrm>
            <a:off x="655716" y="1251751"/>
            <a:ext cx="4163888" cy="5369921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5158522" y="1063729"/>
            <a:ext cx="69568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Tick</a:t>
            </a:r>
            <a:r>
              <a:rPr lang="hr-HR" sz="2800" dirty="0"/>
              <a:t> </a:t>
            </a:r>
            <a:r>
              <a:rPr lang="hr-HR" sz="2800" dirty="0" err="1"/>
              <a:t>all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words</a:t>
            </a:r>
            <a:r>
              <a:rPr lang="hr-HR" sz="2800" dirty="0"/>
              <a:t>/</a:t>
            </a:r>
            <a:r>
              <a:rPr lang="hr-HR" sz="2800" dirty="0" err="1"/>
              <a:t>expressions</a:t>
            </a:r>
            <a:r>
              <a:rPr lang="hr-HR" sz="2800" dirty="0"/>
              <a:t> </a:t>
            </a:r>
            <a:r>
              <a:rPr lang="hr-HR" sz="2800" dirty="0" err="1"/>
              <a:t>you</a:t>
            </a:r>
            <a:r>
              <a:rPr lang="hr-HR" sz="2800" dirty="0"/>
              <a:t> </a:t>
            </a:r>
            <a:r>
              <a:rPr lang="hr-HR" sz="2800" dirty="0" err="1"/>
              <a:t>can</a:t>
            </a:r>
            <a:r>
              <a:rPr lang="hr-HR" sz="2800" dirty="0"/>
              <a:t> </a:t>
            </a:r>
            <a:r>
              <a:rPr lang="hr-HR" sz="2800" dirty="0" err="1"/>
              <a:t>translate</a:t>
            </a:r>
            <a:r>
              <a:rPr lang="hr-HR" sz="2800" dirty="0"/>
              <a:t>. </a:t>
            </a:r>
            <a:r>
              <a:rPr lang="hr-HR" sz="2800" dirty="0" err="1"/>
              <a:t>Look</a:t>
            </a:r>
            <a:r>
              <a:rPr lang="hr-HR" sz="2800" dirty="0"/>
              <a:t> </a:t>
            </a:r>
            <a:r>
              <a:rPr lang="hr-HR" sz="2800" dirty="0" err="1"/>
              <a:t>up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others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word list.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5480779" y="2209552"/>
            <a:ext cx="6435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Mark </a:t>
            </a:r>
            <a:r>
              <a:rPr lang="hr-HR" sz="2800" dirty="0" err="1"/>
              <a:t>all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adjectives</a:t>
            </a:r>
            <a:r>
              <a:rPr lang="hr-HR" sz="2800" dirty="0"/>
              <a:t> </a:t>
            </a:r>
            <a:r>
              <a:rPr lang="hr-HR" sz="2800" dirty="0" err="1"/>
              <a:t>with</a:t>
            </a:r>
            <a:r>
              <a:rPr lang="hr-HR" sz="2800" dirty="0"/>
              <a:t> a </a:t>
            </a:r>
            <a:r>
              <a:rPr lang="hr-HR" sz="2800" dirty="0" err="1"/>
              <a:t>little</a:t>
            </a:r>
            <a:r>
              <a:rPr lang="hr-HR" sz="2800" dirty="0"/>
              <a:t> star *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underline</a:t>
            </a:r>
            <a:r>
              <a:rPr lang="hr-HR" sz="2800" dirty="0"/>
              <a:t> </a:t>
            </a:r>
            <a:r>
              <a:rPr lang="hr-HR" sz="2800" dirty="0" err="1"/>
              <a:t>all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verbs</a:t>
            </a:r>
            <a:r>
              <a:rPr lang="hr-HR" sz="2800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5589531" y="3376182"/>
            <a:ext cx="65258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Find</a:t>
            </a:r>
            <a:r>
              <a:rPr lang="hr-HR" sz="2800" dirty="0"/>
              <a:t> </a:t>
            </a:r>
            <a:r>
              <a:rPr lang="hr-HR" sz="2800" dirty="0" err="1"/>
              <a:t>words</a:t>
            </a:r>
            <a:r>
              <a:rPr lang="hr-HR" sz="2800" dirty="0"/>
              <a:t> </a:t>
            </a:r>
            <a:r>
              <a:rPr lang="hr-HR" sz="2800" dirty="0" err="1"/>
              <a:t>that</a:t>
            </a:r>
            <a:r>
              <a:rPr lang="hr-HR" sz="2800" dirty="0"/>
              <a:t> </a:t>
            </a:r>
            <a:r>
              <a:rPr lang="hr-HR" sz="2800" dirty="0" err="1"/>
              <a:t>can</a:t>
            </a:r>
            <a:r>
              <a:rPr lang="hr-HR" sz="2800" dirty="0"/>
              <a:t> </a:t>
            </a:r>
            <a:r>
              <a:rPr lang="hr-HR" sz="2800" dirty="0" err="1"/>
              <a:t>be</a:t>
            </a:r>
            <a:r>
              <a:rPr lang="hr-HR" sz="2800" dirty="0"/>
              <a:t> </a:t>
            </a:r>
            <a:r>
              <a:rPr lang="hr-HR" sz="2800" dirty="0" err="1"/>
              <a:t>used</a:t>
            </a:r>
            <a:r>
              <a:rPr lang="hr-HR" sz="2800" dirty="0"/>
              <a:t> to </a:t>
            </a:r>
            <a:r>
              <a:rPr lang="hr-HR" sz="2800" dirty="0" err="1"/>
              <a:t>describe</a:t>
            </a:r>
            <a:r>
              <a:rPr lang="hr-HR" sz="2800" dirty="0"/>
              <a:t> </a:t>
            </a:r>
            <a:r>
              <a:rPr lang="hr-HR" sz="2800" dirty="0" err="1"/>
              <a:t>someone’s</a:t>
            </a:r>
            <a:r>
              <a:rPr lang="hr-HR" sz="2800" dirty="0"/>
              <a:t> </a:t>
            </a:r>
            <a:r>
              <a:rPr lang="hr-HR" sz="2800" dirty="0" err="1"/>
              <a:t>character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choose</a:t>
            </a:r>
            <a:r>
              <a:rPr lang="hr-HR" sz="2800" dirty="0"/>
              <a:t> </a:t>
            </a:r>
            <a:r>
              <a:rPr lang="hr-HR" sz="2800" dirty="0" err="1"/>
              <a:t>three</a:t>
            </a:r>
            <a:r>
              <a:rPr lang="hr-HR" sz="2800" dirty="0"/>
              <a:t> </a:t>
            </a:r>
            <a:r>
              <a:rPr lang="hr-HR" sz="2800" dirty="0" err="1"/>
              <a:t>that</a:t>
            </a:r>
            <a:r>
              <a:rPr lang="hr-HR" sz="2800" dirty="0"/>
              <a:t> are </a:t>
            </a:r>
            <a:r>
              <a:rPr lang="hr-HR" sz="2800" dirty="0" err="1"/>
              <a:t>positive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three</a:t>
            </a:r>
            <a:r>
              <a:rPr lang="hr-HR" sz="2800" dirty="0"/>
              <a:t> </a:t>
            </a:r>
            <a:r>
              <a:rPr lang="hr-HR" sz="2800" dirty="0" err="1"/>
              <a:t>that</a:t>
            </a:r>
            <a:r>
              <a:rPr lang="hr-HR" sz="2800" dirty="0"/>
              <a:t> are negative,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your</a:t>
            </a:r>
            <a:r>
              <a:rPr lang="hr-HR" sz="2800" dirty="0"/>
              <a:t> </a:t>
            </a:r>
            <a:r>
              <a:rPr lang="hr-HR" sz="2800" dirty="0" err="1"/>
              <a:t>opinion</a:t>
            </a:r>
            <a:r>
              <a:rPr lang="hr-HR" sz="28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097509" y="5471489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err="1"/>
              <a:t>Write</a:t>
            </a:r>
            <a:r>
              <a:rPr lang="hr-HR" sz="2800" dirty="0"/>
              <a:t> </a:t>
            </a:r>
            <a:r>
              <a:rPr lang="hr-HR" sz="2800" dirty="0" err="1"/>
              <a:t>down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words</a:t>
            </a:r>
            <a:r>
              <a:rPr lang="hr-HR" sz="2800" dirty="0"/>
              <a:t>/</a:t>
            </a:r>
            <a:r>
              <a:rPr lang="hr-HR" sz="2800" dirty="0" err="1"/>
              <a:t>expressions</a:t>
            </a:r>
            <a:r>
              <a:rPr lang="hr-HR" sz="2800" dirty="0"/>
              <a:t> </a:t>
            </a:r>
            <a:r>
              <a:rPr lang="hr-HR" sz="2800" dirty="0" err="1"/>
              <a:t>you’d</a:t>
            </a:r>
            <a:r>
              <a:rPr lang="hr-HR" sz="2800" dirty="0"/>
              <a:t> </a:t>
            </a:r>
            <a:r>
              <a:rPr lang="hr-HR" sz="2800" dirty="0" err="1"/>
              <a:t>like</a:t>
            </a:r>
            <a:r>
              <a:rPr lang="hr-HR" sz="2800" dirty="0"/>
              <a:t> to </a:t>
            </a:r>
            <a:r>
              <a:rPr lang="hr-HR" sz="2800" dirty="0" err="1"/>
              <a:t>remember</a:t>
            </a:r>
            <a:r>
              <a:rPr lang="hr-HR" sz="2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3205E-707C-A4CD-D6DE-2A88DD705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927" y="2307880"/>
            <a:ext cx="5022368" cy="32983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705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61   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5983177" y="2319467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Tick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statements</a:t>
            </a:r>
            <a:r>
              <a:rPr lang="hr-HR" sz="2800" b="1" dirty="0"/>
              <a:t> </a:t>
            </a:r>
            <a:r>
              <a:rPr lang="hr-HR" sz="2800" b="1" dirty="0" err="1"/>
              <a:t>that</a:t>
            </a:r>
            <a:r>
              <a:rPr lang="hr-HR" sz="2800" b="1" dirty="0"/>
              <a:t> are </a:t>
            </a:r>
            <a:r>
              <a:rPr lang="hr-HR" sz="2800" b="1" dirty="0" err="1"/>
              <a:t>true</a:t>
            </a:r>
            <a:r>
              <a:rPr lang="hr-HR" sz="2800" b="1" dirty="0"/>
              <a:t> for </a:t>
            </a:r>
            <a:r>
              <a:rPr lang="hr-HR" sz="2800" b="1" dirty="0" err="1"/>
              <a:t>you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1C31C1-61D1-C9B8-9661-20ED0D1BE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" b="456"/>
          <a:stretch/>
        </p:blipFill>
        <p:spPr>
          <a:xfrm>
            <a:off x="628175" y="1075942"/>
            <a:ext cx="4282811" cy="571363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r="335"/>
          <a:stretch/>
        </p:blipFill>
        <p:spPr>
          <a:xfrm>
            <a:off x="628175" y="1207092"/>
            <a:ext cx="4479524" cy="53699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2CE1D0-1DC3-0ED8-D1E1-BFD63C6A7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696" y="2796521"/>
            <a:ext cx="3426780" cy="34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39583E-ED73-0371-4702-257A6FE1F4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9528"/>
            <a:ext cx="5407242" cy="6848472"/>
          </a:xfr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FC610BF-B2C3-18F5-E636-9843EF87C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760" y="1682419"/>
            <a:ext cx="5181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hr-HR" dirty="0" err="1"/>
              <a:t>Which</a:t>
            </a:r>
            <a:r>
              <a:rPr lang="hr-HR" dirty="0"/>
              <a:t> </a:t>
            </a:r>
            <a:r>
              <a:rPr lang="hr-HR" dirty="0" err="1"/>
              <a:t>outcomes</a:t>
            </a:r>
            <a:r>
              <a:rPr lang="hr-HR" dirty="0"/>
              <a:t> </a:t>
            </a:r>
            <a:r>
              <a:rPr lang="hr-HR" dirty="0" err="1"/>
              <a:t>did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master </a:t>
            </a:r>
            <a:r>
              <a:rPr lang="hr-HR" dirty="0" err="1"/>
              <a:t>very</a:t>
            </a:r>
            <a:r>
              <a:rPr lang="hr-HR" dirty="0"/>
              <a:t> </a:t>
            </a:r>
            <a:r>
              <a:rPr lang="hr-HR" dirty="0" err="1"/>
              <a:t>well</a:t>
            </a:r>
            <a:r>
              <a:rPr lang="hr-HR" dirty="0"/>
              <a:t>? </a:t>
            </a:r>
          </a:p>
          <a:p>
            <a:pPr marL="0" indent="0">
              <a:buNone/>
            </a:pPr>
            <a:r>
              <a:rPr lang="hr-HR" dirty="0" err="1"/>
              <a:t>Which</a:t>
            </a:r>
            <a:r>
              <a:rPr lang="hr-HR" dirty="0"/>
              <a:t> </a:t>
            </a:r>
            <a:r>
              <a:rPr lang="hr-HR" dirty="0" err="1"/>
              <a:t>ones</a:t>
            </a:r>
            <a:r>
              <a:rPr lang="hr-HR" dirty="0"/>
              <a:t> </a:t>
            </a:r>
            <a:r>
              <a:rPr lang="hr-HR" dirty="0" err="1"/>
              <a:t>need</a:t>
            </a:r>
            <a:r>
              <a:rPr lang="hr-HR" dirty="0"/>
              <a:t> more </a:t>
            </a:r>
            <a:r>
              <a:rPr lang="hr-HR" dirty="0" err="1"/>
              <a:t>improvement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which</a:t>
            </a:r>
            <a:r>
              <a:rPr lang="hr-HR" dirty="0"/>
              <a:t> </a:t>
            </a:r>
            <a:r>
              <a:rPr lang="hr-HR" dirty="0" err="1"/>
              <a:t>need</a:t>
            </a:r>
            <a:r>
              <a:rPr lang="hr-HR" dirty="0"/>
              <a:t> more time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practice</a:t>
            </a:r>
            <a:r>
              <a:rPr lang="hr-HR" dirty="0"/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8A2060-A3B2-F9DD-A890-ED7A4E6AB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1" y="3858088"/>
            <a:ext cx="3204099" cy="3204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4C91CE-BEC3-E4CE-30DD-B780DABC3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731" y="1682419"/>
            <a:ext cx="6229269" cy="36117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333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5A2492-A9C3-7921-AE70-1ABD647EC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i="1" dirty="0"/>
              <a:t>How </a:t>
            </a:r>
            <a:r>
              <a:rPr lang="hr-HR" b="1" i="1" dirty="0" err="1"/>
              <a:t>much</a:t>
            </a:r>
            <a:r>
              <a:rPr lang="hr-HR" b="1" i="1" dirty="0"/>
              <a:t> do </a:t>
            </a:r>
            <a:r>
              <a:rPr lang="hr-HR" b="1" i="1" dirty="0" err="1"/>
              <a:t>you</a:t>
            </a:r>
            <a:r>
              <a:rPr lang="hr-HR" b="1" i="1" dirty="0"/>
              <a:t> </a:t>
            </a:r>
            <a:r>
              <a:rPr lang="hr-HR" b="1" i="1" dirty="0" err="1"/>
              <a:t>know</a:t>
            </a:r>
            <a:r>
              <a:rPr lang="hr-HR" b="1" i="1" dirty="0"/>
              <a:t> </a:t>
            </a:r>
            <a:r>
              <a:rPr lang="hr-HR" b="1" i="1" dirty="0" err="1"/>
              <a:t>about</a:t>
            </a:r>
            <a:r>
              <a:rPr lang="hr-HR" b="1" i="1" dirty="0"/>
              <a:t> William </a:t>
            </a:r>
            <a:r>
              <a:rPr lang="hr-HR" b="1" i="1" dirty="0" err="1"/>
              <a:t>the</a:t>
            </a:r>
            <a:r>
              <a:rPr lang="hr-HR" b="1" i="1" dirty="0"/>
              <a:t> </a:t>
            </a:r>
            <a:r>
              <a:rPr lang="hr-HR" b="1" i="1" dirty="0" err="1"/>
              <a:t>Conqueror</a:t>
            </a:r>
            <a:r>
              <a:rPr lang="hr-HR" b="1" i="1" dirty="0"/>
              <a:t>? Play </a:t>
            </a:r>
            <a:r>
              <a:rPr lang="hr-HR" b="1" i="1" dirty="0" err="1"/>
              <a:t>this</a:t>
            </a:r>
            <a:r>
              <a:rPr lang="hr-HR" b="1" i="1" dirty="0"/>
              <a:t> </a:t>
            </a:r>
            <a:r>
              <a:rPr lang="hr-HR" b="1" i="1" dirty="0" err="1"/>
              <a:t>quiz</a:t>
            </a:r>
            <a:r>
              <a:rPr lang="hr-HR" b="1" i="1" dirty="0"/>
              <a:t> </a:t>
            </a:r>
            <a:r>
              <a:rPr lang="hr-HR" b="1" i="1" dirty="0" err="1"/>
              <a:t>and</a:t>
            </a:r>
            <a:r>
              <a:rPr lang="hr-HR" b="1" i="1" dirty="0"/>
              <a:t> </a:t>
            </a:r>
            <a:r>
              <a:rPr lang="hr-HR" b="1" i="1" dirty="0" err="1"/>
              <a:t>find</a:t>
            </a:r>
            <a:r>
              <a:rPr lang="hr-HR" b="1" i="1" dirty="0"/>
              <a:t> </a:t>
            </a:r>
            <a:r>
              <a:rPr lang="hr-HR" b="1" i="1" dirty="0" err="1"/>
              <a:t>out</a:t>
            </a:r>
            <a:r>
              <a:rPr lang="hr-HR" b="1" i="1" dirty="0"/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514A7C-5FC2-77A7-3EA1-B50280965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3800" b="1" dirty="0">
                <a:hlinkClick r:id="rId2"/>
              </a:rPr>
              <a:t>https://wordwall.net/play/846/574/545</a:t>
            </a:r>
            <a:r>
              <a:rPr lang="hr-HR" sz="3800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B78E91-1F69-3938-C6E0-743338FFC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24" y="2588190"/>
            <a:ext cx="3025402" cy="41532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1627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7BC2F0-DCF6-1F10-FCEB-20E5106B00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00675" cy="6860317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9586AF4-3F47-6D8B-5D39-9529D13B44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89167"/>
            <a:ext cx="5907977" cy="17699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49D53BF-6A19-EE09-6B5B-1BEA08496916}"/>
              </a:ext>
            </a:extLst>
          </p:cNvPr>
          <p:cNvSpPr txBox="1">
            <a:spLocks/>
          </p:cNvSpPr>
          <p:nvPr/>
        </p:nvSpPr>
        <p:spPr>
          <a:xfrm>
            <a:off x="6358631" y="147746"/>
            <a:ext cx="5181600" cy="1263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Complete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phrases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following</a:t>
            </a:r>
            <a:r>
              <a:rPr lang="hr-HR" dirty="0"/>
              <a:t> </a:t>
            </a:r>
            <a:r>
              <a:rPr lang="hr-HR" dirty="0" err="1"/>
              <a:t>verbs</a:t>
            </a:r>
            <a:r>
              <a:rPr lang="hr-HR" dirty="0"/>
              <a:t>: </a:t>
            </a:r>
            <a:r>
              <a:rPr lang="hr-HR" b="1" dirty="0" err="1"/>
              <a:t>go</a:t>
            </a:r>
            <a:r>
              <a:rPr lang="hr-HR" dirty="0"/>
              <a:t>, </a:t>
            </a:r>
            <a:r>
              <a:rPr lang="hr-HR" b="1" dirty="0" err="1"/>
              <a:t>win</a:t>
            </a:r>
            <a:r>
              <a:rPr lang="hr-HR" dirty="0"/>
              <a:t>, </a:t>
            </a:r>
            <a:r>
              <a:rPr lang="hr-HR" b="1" dirty="0"/>
              <a:t>do</a:t>
            </a:r>
            <a:r>
              <a:rPr lang="hr-HR" dirty="0"/>
              <a:t>, </a:t>
            </a:r>
            <a:r>
              <a:rPr lang="hr-HR" b="1" dirty="0" err="1"/>
              <a:t>play</a:t>
            </a:r>
            <a:r>
              <a:rPr lang="hr-HR" b="1" dirty="0"/>
              <a:t>.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3D0A23F-CEC6-86D2-F316-86F8D89DF1F8}"/>
              </a:ext>
            </a:extLst>
          </p:cNvPr>
          <p:cNvSpPr txBox="1">
            <a:spLocks/>
          </p:cNvSpPr>
          <p:nvPr/>
        </p:nvSpPr>
        <p:spPr>
          <a:xfrm>
            <a:off x="6358631" y="1287471"/>
            <a:ext cx="5181600" cy="4727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1F62E5-A9D8-FFCC-6366-156661DFD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2927440"/>
            <a:ext cx="1533525" cy="1244510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4A538D2-37E5-BEB3-B0A3-700A76E1A35D}"/>
              </a:ext>
            </a:extLst>
          </p:cNvPr>
          <p:cNvSpPr txBox="1">
            <a:spLocks/>
          </p:cNvSpPr>
          <p:nvPr/>
        </p:nvSpPr>
        <p:spPr>
          <a:xfrm>
            <a:off x="6302997" y="2173008"/>
            <a:ext cx="5586756" cy="1263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Read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definiton</a:t>
            </a:r>
            <a:r>
              <a:rPr lang="hr-HR" dirty="0"/>
              <a:t>. </a:t>
            </a:r>
            <a:r>
              <a:rPr lang="hr-HR" dirty="0" err="1"/>
              <a:t>Write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word</a:t>
            </a:r>
            <a:r>
              <a:rPr lang="hr-HR" b="1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836732-38C0-F67E-795D-30CAAD1B82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r="3204"/>
          <a:stretch/>
        </p:blipFill>
        <p:spPr>
          <a:xfrm>
            <a:off x="0" y="2489167"/>
            <a:ext cx="6000750" cy="17993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4B5776-B7A4-23FB-C9D5-D569946B7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95" y="2737540"/>
            <a:ext cx="1777082" cy="1382917"/>
          </a:xfrm>
          <a:prstGeom prst="rect">
            <a:avLst/>
          </a:prstGeom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B60831AE-3D6E-6039-CF23-5F7E0AF5518A}"/>
              </a:ext>
            </a:extLst>
          </p:cNvPr>
          <p:cNvSpPr txBox="1">
            <a:spLocks/>
          </p:cNvSpPr>
          <p:nvPr/>
        </p:nvSpPr>
        <p:spPr>
          <a:xfrm>
            <a:off x="6302997" y="3248921"/>
            <a:ext cx="5181600" cy="4727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F4CE4D-40BF-5F84-E707-6FDD6119F57D}"/>
              </a:ext>
            </a:extLst>
          </p:cNvPr>
          <p:cNvSpPr txBox="1"/>
          <p:nvPr/>
        </p:nvSpPr>
        <p:spPr>
          <a:xfrm>
            <a:off x="6272909" y="4165715"/>
            <a:ext cx="4986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Circle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correct</a:t>
            </a:r>
            <a:r>
              <a:rPr lang="hr-HR" sz="2800" dirty="0"/>
              <a:t> </a:t>
            </a:r>
            <a:r>
              <a:rPr lang="hr-HR" sz="2800" dirty="0" err="1"/>
              <a:t>answer</a:t>
            </a:r>
            <a:r>
              <a:rPr lang="hr-HR" sz="2800" dirty="0"/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898C4C5-9A3C-91F8-EC2F-41BE9511BC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47" y="954860"/>
            <a:ext cx="4717189" cy="518967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DDB28517-A5D8-7BB3-D17C-3650AAA70BEB}"/>
              </a:ext>
            </a:extLst>
          </p:cNvPr>
          <p:cNvSpPr txBox="1">
            <a:spLocks/>
          </p:cNvSpPr>
          <p:nvPr/>
        </p:nvSpPr>
        <p:spPr>
          <a:xfrm>
            <a:off x="6282431" y="4847196"/>
            <a:ext cx="5181600" cy="4727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484DCCB-96B0-18EF-0450-60EBF36388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4954"/>
          <a:stretch/>
        </p:blipFill>
        <p:spPr>
          <a:xfrm>
            <a:off x="504825" y="1287470"/>
            <a:ext cx="4405902" cy="47894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19A1AC1-5B60-047C-A1C8-C1D4F9EADB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1" y="1506262"/>
            <a:ext cx="5655500" cy="46044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AA1EEF-751F-58B7-C74C-7254A4A5D2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/>
          <a:stretch/>
        </p:blipFill>
        <p:spPr>
          <a:xfrm>
            <a:off x="412050" y="1563841"/>
            <a:ext cx="5086363" cy="44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54      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783" y="1143000"/>
            <a:ext cx="3859594" cy="548582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250394" y="1227272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Where</a:t>
            </a:r>
            <a:r>
              <a:rPr lang="hr-HR" sz="2800" dirty="0"/>
              <a:t> </a:t>
            </a:r>
            <a:r>
              <a:rPr lang="hr-HR" sz="2800" dirty="0" err="1"/>
              <a:t>were</a:t>
            </a:r>
            <a:r>
              <a:rPr lang="hr-HR" sz="2800" dirty="0"/>
              <a:t> </a:t>
            </a:r>
            <a:r>
              <a:rPr lang="hr-HR" sz="2800" dirty="0" err="1"/>
              <a:t>they</a:t>
            </a:r>
            <a:r>
              <a:rPr lang="hr-HR" sz="2800" dirty="0"/>
              <a:t> </a:t>
            </a:r>
            <a:r>
              <a:rPr lang="hr-HR" sz="2800" dirty="0" err="1"/>
              <a:t>from</a:t>
            </a:r>
            <a:r>
              <a:rPr lang="hr-HR" sz="2800" dirty="0"/>
              <a:t>? </a:t>
            </a:r>
            <a:r>
              <a:rPr lang="hr-HR" sz="2800" dirty="0" err="1"/>
              <a:t>Look</a:t>
            </a:r>
            <a:r>
              <a:rPr lang="hr-HR" sz="2800" dirty="0"/>
              <a:t> at </a:t>
            </a:r>
            <a:r>
              <a:rPr lang="hr-HR" sz="2800" dirty="0" err="1"/>
              <a:t>the</a:t>
            </a:r>
            <a:r>
              <a:rPr lang="hr-HR" sz="2800" dirty="0"/>
              <a:t> table </a:t>
            </a:r>
            <a:r>
              <a:rPr lang="hr-HR" sz="2800" dirty="0" err="1"/>
              <a:t>and</a:t>
            </a:r>
            <a:r>
              <a:rPr lang="hr-HR" sz="2800" dirty="0"/>
              <a:t> make </a:t>
            </a:r>
            <a:r>
              <a:rPr lang="hr-HR" sz="2800" dirty="0" err="1"/>
              <a:t>true</a:t>
            </a:r>
            <a:r>
              <a:rPr lang="hr-HR" sz="2800" dirty="0"/>
              <a:t> </a:t>
            </a:r>
            <a:r>
              <a:rPr lang="hr-HR" sz="2800" dirty="0" err="1"/>
              <a:t>sentences</a:t>
            </a:r>
            <a:r>
              <a:rPr lang="hr-HR" sz="280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269582" y="223194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269582" y="2885781"/>
            <a:ext cx="5922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What’s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Past </a:t>
            </a:r>
            <a:r>
              <a:rPr lang="hr-HR" sz="2800" dirty="0" err="1"/>
              <a:t>Simple</a:t>
            </a:r>
            <a:r>
              <a:rPr lang="hr-HR" sz="2800" dirty="0"/>
              <a:t> </a:t>
            </a:r>
            <a:r>
              <a:rPr lang="hr-HR" sz="2800" dirty="0" err="1"/>
              <a:t>of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following</a:t>
            </a:r>
            <a:r>
              <a:rPr lang="hr-HR" sz="2800" dirty="0"/>
              <a:t> </a:t>
            </a:r>
            <a:r>
              <a:rPr lang="hr-HR" sz="2800" dirty="0" err="1"/>
              <a:t>verbs</a:t>
            </a:r>
            <a:r>
              <a:rPr lang="hr-HR" sz="2800" dirty="0"/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269582" y="3911197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3A2D0-2D61-5635-748B-DAE2F0F9B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0" y="1306482"/>
            <a:ext cx="5303980" cy="4541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AC76D-8FCF-C90C-533B-E9C96FA81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6" y="2083991"/>
            <a:ext cx="4648603" cy="2088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9D96D1-2C4C-4A45-5D31-E7A967DDC3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95" y="4674057"/>
            <a:ext cx="1295512" cy="1073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1C9D9F-0018-6555-16CF-D627ADC371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25" y="4693832"/>
            <a:ext cx="1310754" cy="10211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18181B-7EDE-83DA-2611-D3EF1852AD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0" y="2619835"/>
            <a:ext cx="6096000" cy="197094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CA1C42-6DC2-BC08-8853-5A3283CAD2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80" y="3060998"/>
            <a:ext cx="1844200" cy="15012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74582E-6942-D74C-490C-2320F4D749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68" y="2885781"/>
            <a:ext cx="1822397" cy="13476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EE7FA05-BBBB-6E8C-C653-7E0C7F7732FB}"/>
              </a:ext>
            </a:extLst>
          </p:cNvPr>
          <p:cNvSpPr txBox="1"/>
          <p:nvPr/>
        </p:nvSpPr>
        <p:spPr>
          <a:xfrm>
            <a:off x="6250393" y="4505726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Complete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irregular</a:t>
            </a:r>
            <a:r>
              <a:rPr lang="hr-HR" sz="2800" dirty="0"/>
              <a:t> past </a:t>
            </a:r>
            <a:r>
              <a:rPr lang="hr-HR" sz="2800" dirty="0" err="1"/>
              <a:t>forms</a:t>
            </a:r>
            <a:r>
              <a:rPr lang="hr-HR" sz="2800" dirty="0"/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D8C0A5-1295-AE27-F5EC-3398B40AE690}"/>
              </a:ext>
            </a:extLst>
          </p:cNvPr>
          <p:cNvSpPr txBox="1"/>
          <p:nvPr/>
        </p:nvSpPr>
        <p:spPr>
          <a:xfrm>
            <a:off x="6269582" y="506723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1F79F77-5E7A-B148-569C-4D9EF9EC37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82" y="1198416"/>
            <a:ext cx="5364169" cy="18811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EE8BA6-B05F-5663-DA57-D61EBA97D7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3" y="1446449"/>
            <a:ext cx="5180270" cy="16145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BA07F5D-1367-A1DD-D78A-F0E71B39A1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5" y="3091775"/>
            <a:ext cx="5438775" cy="37733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A7924B8-DD12-27EB-337C-D262EC26F7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6" y="3079600"/>
            <a:ext cx="5303980" cy="374757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7C2B9B7-81BB-D0DC-A54B-022F3CAEE188}"/>
              </a:ext>
            </a:extLst>
          </p:cNvPr>
          <p:cNvSpPr txBox="1"/>
          <p:nvPr/>
        </p:nvSpPr>
        <p:spPr>
          <a:xfrm>
            <a:off x="6309640" y="5715000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Put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verbs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brackets</a:t>
            </a:r>
            <a:r>
              <a:rPr lang="hr-HR" sz="2800" dirty="0"/>
              <a:t> </a:t>
            </a:r>
            <a:r>
              <a:rPr lang="hr-HR" sz="2800" dirty="0" err="1"/>
              <a:t>into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past </a:t>
            </a:r>
            <a:r>
              <a:rPr lang="hr-HR" sz="2800" dirty="0" err="1"/>
              <a:t>tense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18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4" grpId="0"/>
      <p:bldP spid="16" grpId="0"/>
      <p:bldP spid="26" grpId="0"/>
      <p:bldP spid="27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55         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02" y="1187739"/>
            <a:ext cx="3944775" cy="5396349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403224" y="1871035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Cross </a:t>
            </a:r>
            <a:r>
              <a:rPr lang="hr-HR" sz="2800" dirty="0" err="1"/>
              <a:t>out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word </a:t>
            </a:r>
            <a:r>
              <a:rPr lang="hr-HR" sz="2800" dirty="0" err="1"/>
              <a:t>which</a:t>
            </a:r>
            <a:r>
              <a:rPr lang="hr-HR" sz="2800" dirty="0"/>
              <a:t> </a:t>
            </a:r>
            <a:r>
              <a:rPr lang="hr-HR" sz="2800" dirty="0" err="1"/>
              <a:t>does</a:t>
            </a:r>
            <a:r>
              <a:rPr lang="hr-HR" sz="2800" dirty="0"/>
              <a:t> </a:t>
            </a:r>
            <a:r>
              <a:rPr lang="hr-HR" sz="2800" dirty="0" err="1"/>
              <a:t>not</a:t>
            </a:r>
            <a:r>
              <a:rPr lang="hr-HR" sz="2800" dirty="0"/>
              <a:t> </a:t>
            </a:r>
            <a:r>
              <a:rPr lang="hr-HR" sz="2800" dirty="0" err="1"/>
              <a:t>normally</a:t>
            </a:r>
            <a:r>
              <a:rPr lang="hr-HR" sz="2800" dirty="0"/>
              <a:t> </a:t>
            </a:r>
            <a:r>
              <a:rPr lang="hr-HR" sz="2800" dirty="0" err="1"/>
              <a:t>combine</a:t>
            </a:r>
            <a:r>
              <a:rPr lang="hr-HR" sz="2800" dirty="0"/>
              <a:t> </a:t>
            </a:r>
            <a:r>
              <a:rPr lang="hr-HR" sz="2800" dirty="0" err="1"/>
              <a:t>with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verb</a:t>
            </a:r>
            <a:r>
              <a:rPr lang="hr-HR" sz="28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403223" y="3003496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E7FA05-BBBB-6E8C-C653-7E0C7F7732FB}"/>
              </a:ext>
            </a:extLst>
          </p:cNvPr>
          <p:cNvSpPr txBox="1"/>
          <p:nvPr/>
        </p:nvSpPr>
        <p:spPr>
          <a:xfrm>
            <a:off x="6483152" y="4032859"/>
            <a:ext cx="5528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Ask</a:t>
            </a:r>
            <a:r>
              <a:rPr lang="hr-HR" sz="2800" dirty="0"/>
              <a:t> </a:t>
            </a:r>
            <a:r>
              <a:rPr lang="hr-HR" sz="2800" dirty="0" err="1"/>
              <a:t>questions</a:t>
            </a:r>
            <a:r>
              <a:rPr lang="hr-HR" sz="2800" dirty="0"/>
              <a:t> </a:t>
            </a:r>
            <a:r>
              <a:rPr lang="hr-HR" sz="2800" dirty="0" err="1"/>
              <a:t>about</a:t>
            </a:r>
            <a:r>
              <a:rPr lang="hr-HR" sz="2800" dirty="0"/>
              <a:t> Janica Kostelić.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D8C0A5-1295-AE27-F5EC-3398B40AE690}"/>
              </a:ext>
            </a:extLst>
          </p:cNvPr>
          <p:cNvSpPr txBox="1"/>
          <p:nvPr/>
        </p:nvSpPr>
        <p:spPr>
          <a:xfrm>
            <a:off x="6483152" y="523149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C2A48-D8E4-F820-01B2-A80357EAF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7" y="2597870"/>
            <a:ext cx="5941608" cy="18576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92F386-9EA6-4197-4E85-BDB2D4C67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0" y="3122592"/>
            <a:ext cx="3475021" cy="10745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1ECA47-2D36-7E26-AE8E-D10800CC7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1279"/>
            <a:ext cx="6190167" cy="29826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5ECDAC-9112-6381-7E42-8AD7A21976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0"/>
          <a:stretch/>
        </p:blipFill>
        <p:spPr>
          <a:xfrm>
            <a:off x="461616" y="2737106"/>
            <a:ext cx="5618699" cy="229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1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56         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565" y="1187739"/>
            <a:ext cx="3977744" cy="5396349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268185" y="1248533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Complete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questions</a:t>
            </a:r>
            <a:r>
              <a:rPr lang="hr-HR" sz="2800" dirty="0"/>
              <a:t> for </a:t>
            </a:r>
            <a:r>
              <a:rPr lang="hr-HR" sz="2800" dirty="0" err="1"/>
              <a:t>these</a:t>
            </a:r>
            <a:r>
              <a:rPr lang="hr-HR" sz="2800" dirty="0"/>
              <a:t> </a:t>
            </a:r>
            <a:r>
              <a:rPr lang="hr-HR" sz="2800" dirty="0" err="1"/>
              <a:t>answers</a:t>
            </a:r>
            <a:r>
              <a:rPr lang="hr-HR" sz="28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403222" y="2345325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E7FA05-BBBB-6E8C-C653-7E0C7F7732FB}"/>
              </a:ext>
            </a:extLst>
          </p:cNvPr>
          <p:cNvSpPr txBox="1"/>
          <p:nvPr/>
        </p:nvSpPr>
        <p:spPr>
          <a:xfrm>
            <a:off x="6268185" y="4136043"/>
            <a:ext cx="570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Read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clues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do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crossword</a:t>
            </a:r>
            <a:r>
              <a:rPr lang="hr-HR" sz="2800" b="1" dirty="0"/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D8C0A5-1295-AE27-F5EC-3398B40AE690}"/>
              </a:ext>
            </a:extLst>
          </p:cNvPr>
          <p:cNvSpPr txBox="1"/>
          <p:nvPr/>
        </p:nvSpPr>
        <p:spPr>
          <a:xfrm>
            <a:off x="6483152" y="5162917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C6C5B-5117-D813-2C1B-E570FB091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88" y="1229425"/>
            <a:ext cx="4404742" cy="534758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CE0F38-893C-F88B-AC45-E513D27E1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"/>
          <a:stretch/>
        </p:blipFill>
        <p:spPr>
          <a:xfrm>
            <a:off x="789565" y="1638697"/>
            <a:ext cx="4114195" cy="48686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B1BCF1-5A63-F253-4884-A7AEC3EEA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" y="1702847"/>
            <a:ext cx="6043887" cy="405187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8BB97C-9167-70C5-40F8-5D26B67805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1" y="1725587"/>
            <a:ext cx="5991689" cy="40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2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1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57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18" y="1187739"/>
            <a:ext cx="3862763" cy="5396349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165041" y="1185833"/>
            <a:ext cx="557665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dirty="0" err="1"/>
              <a:t>Complete</a:t>
            </a:r>
            <a:r>
              <a:rPr lang="hr-HR" sz="2700" dirty="0"/>
              <a:t> </a:t>
            </a:r>
            <a:r>
              <a:rPr lang="hr-HR" sz="2700" dirty="0" err="1"/>
              <a:t>the</a:t>
            </a:r>
            <a:r>
              <a:rPr lang="hr-HR" sz="2700" dirty="0"/>
              <a:t> </a:t>
            </a:r>
            <a:r>
              <a:rPr lang="hr-HR" sz="2700" dirty="0" err="1"/>
              <a:t>text</a:t>
            </a:r>
            <a:r>
              <a:rPr lang="hr-HR" sz="2700" dirty="0"/>
              <a:t> </a:t>
            </a:r>
            <a:r>
              <a:rPr lang="hr-HR" sz="2700" dirty="0" err="1"/>
              <a:t>with</a:t>
            </a:r>
            <a:r>
              <a:rPr lang="hr-HR" sz="2700" dirty="0"/>
              <a:t> </a:t>
            </a:r>
            <a:r>
              <a:rPr lang="hr-HR" sz="2700" dirty="0" err="1"/>
              <a:t>the</a:t>
            </a:r>
            <a:r>
              <a:rPr lang="hr-HR" sz="2700" dirty="0"/>
              <a:t> </a:t>
            </a:r>
            <a:r>
              <a:rPr lang="hr-HR" sz="2700" dirty="0" err="1"/>
              <a:t>correct</a:t>
            </a:r>
            <a:r>
              <a:rPr lang="hr-HR" sz="2700" dirty="0"/>
              <a:t> </a:t>
            </a:r>
            <a:r>
              <a:rPr lang="hr-HR" sz="2700" dirty="0" err="1"/>
              <a:t>form</a:t>
            </a:r>
            <a:r>
              <a:rPr lang="hr-HR" sz="2700" dirty="0"/>
              <a:t> </a:t>
            </a:r>
            <a:r>
              <a:rPr lang="hr-HR" sz="2700" dirty="0" err="1"/>
              <a:t>of</a:t>
            </a:r>
            <a:r>
              <a:rPr lang="hr-HR" sz="2700" dirty="0"/>
              <a:t> </a:t>
            </a:r>
            <a:r>
              <a:rPr lang="hr-HR" sz="2700" dirty="0" err="1"/>
              <a:t>the</a:t>
            </a:r>
            <a:r>
              <a:rPr lang="hr-HR" sz="2700" dirty="0"/>
              <a:t> </a:t>
            </a:r>
            <a:r>
              <a:rPr lang="hr-HR" sz="2700" dirty="0" err="1"/>
              <a:t>verb</a:t>
            </a:r>
            <a:r>
              <a:rPr lang="hr-HR" sz="2700" dirty="0"/>
              <a:t> </a:t>
            </a:r>
            <a:r>
              <a:rPr lang="hr-HR" sz="2700" dirty="0" err="1"/>
              <a:t>in</a:t>
            </a:r>
            <a:r>
              <a:rPr lang="hr-HR" sz="2700" dirty="0"/>
              <a:t> </a:t>
            </a:r>
            <a:r>
              <a:rPr lang="hr-HR" sz="2700" dirty="0" err="1"/>
              <a:t>brackets</a:t>
            </a:r>
            <a:r>
              <a:rPr lang="hr-HR" sz="2700" dirty="0"/>
              <a:t>. Use </a:t>
            </a:r>
            <a:r>
              <a:rPr lang="hr-HR" sz="2700" dirty="0" err="1"/>
              <a:t>the</a:t>
            </a:r>
            <a:r>
              <a:rPr lang="hr-HR" sz="2700" dirty="0"/>
              <a:t> </a:t>
            </a:r>
            <a:r>
              <a:rPr lang="hr-HR" sz="2700" b="1" dirty="0"/>
              <a:t>past </a:t>
            </a:r>
            <a:r>
              <a:rPr lang="hr-HR" sz="2700" b="1" dirty="0" err="1"/>
              <a:t>simple</a:t>
            </a:r>
            <a:r>
              <a:rPr lang="hr-HR" sz="2700" b="1" dirty="0"/>
              <a:t> </a:t>
            </a:r>
            <a:r>
              <a:rPr lang="hr-HR" sz="2700" dirty="0" err="1"/>
              <a:t>or</a:t>
            </a:r>
            <a:r>
              <a:rPr lang="hr-HR" sz="2700" dirty="0"/>
              <a:t> </a:t>
            </a:r>
            <a:r>
              <a:rPr lang="hr-HR" sz="2700" b="1" dirty="0"/>
              <a:t>past </a:t>
            </a:r>
            <a:r>
              <a:rPr lang="hr-HR" sz="2700" b="1" dirty="0" err="1"/>
              <a:t>continuous</a:t>
            </a:r>
            <a:r>
              <a:rPr lang="hr-HR" sz="2700" b="1" dirty="0"/>
              <a:t> </a:t>
            </a:r>
            <a:r>
              <a:rPr lang="hr-HR" sz="2700" b="1" dirty="0" err="1"/>
              <a:t>tense</a:t>
            </a:r>
            <a:r>
              <a:rPr lang="hr-HR" sz="27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302921" y="2702305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700" b="1" dirty="0" err="1"/>
              <a:t>Check</a:t>
            </a:r>
            <a:r>
              <a:rPr lang="hr-HR" sz="2700" b="1" dirty="0"/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E7FA05-BBBB-6E8C-C653-7E0C7F7732FB}"/>
              </a:ext>
            </a:extLst>
          </p:cNvPr>
          <p:cNvSpPr txBox="1"/>
          <p:nvPr/>
        </p:nvSpPr>
        <p:spPr>
          <a:xfrm>
            <a:off x="6471080" y="3306059"/>
            <a:ext cx="572013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dirty="0" err="1"/>
              <a:t>Complete</a:t>
            </a:r>
            <a:r>
              <a:rPr lang="hr-HR" sz="2700" dirty="0"/>
              <a:t> </a:t>
            </a:r>
            <a:r>
              <a:rPr lang="hr-HR" sz="2700" dirty="0" err="1"/>
              <a:t>the</a:t>
            </a:r>
            <a:r>
              <a:rPr lang="hr-HR" sz="2700" dirty="0"/>
              <a:t> </a:t>
            </a:r>
            <a:r>
              <a:rPr lang="hr-HR" sz="2700" dirty="0" err="1"/>
              <a:t>sentences</a:t>
            </a:r>
            <a:r>
              <a:rPr lang="hr-HR" sz="2700" dirty="0"/>
              <a:t> </a:t>
            </a:r>
            <a:r>
              <a:rPr lang="hr-HR" sz="2700" dirty="0" err="1"/>
              <a:t>with</a:t>
            </a:r>
            <a:r>
              <a:rPr lang="hr-HR" sz="2700" dirty="0"/>
              <a:t> </a:t>
            </a:r>
            <a:r>
              <a:rPr lang="hr-HR" sz="2700" dirty="0" err="1"/>
              <a:t>the</a:t>
            </a:r>
            <a:r>
              <a:rPr lang="hr-HR" sz="2700" dirty="0"/>
              <a:t> </a:t>
            </a:r>
            <a:r>
              <a:rPr lang="hr-HR" sz="2700" dirty="0" err="1"/>
              <a:t>correct</a:t>
            </a:r>
            <a:r>
              <a:rPr lang="hr-HR" sz="2700" dirty="0"/>
              <a:t> </a:t>
            </a:r>
            <a:r>
              <a:rPr lang="hr-HR" sz="2700" dirty="0" err="1"/>
              <a:t>form</a:t>
            </a:r>
            <a:r>
              <a:rPr lang="hr-HR" sz="2700" dirty="0"/>
              <a:t> </a:t>
            </a:r>
            <a:r>
              <a:rPr lang="hr-HR" sz="2700" dirty="0" err="1"/>
              <a:t>of</a:t>
            </a:r>
            <a:r>
              <a:rPr lang="hr-HR" sz="2700" dirty="0"/>
              <a:t> </a:t>
            </a:r>
            <a:r>
              <a:rPr lang="hr-HR" sz="2700" dirty="0" err="1"/>
              <a:t>the</a:t>
            </a:r>
            <a:r>
              <a:rPr lang="hr-HR" sz="2700" dirty="0"/>
              <a:t> </a:t>
            </a:r>
            <a:r>
              <a:rPr lang="hr-HR" sz="2700" dirty="0" err="1"/>
              <a:t>verbs</a:t>
            </a:r>
            <a:r>
              <a:rPr lang="hr-HR" sz="2700" dirty="0"/>
              <a:t> </a:t>
            </a:r>
            <a:r>
              <a:rPr lang="hr-HR" sz="2700" dirty="0" err="1"/>
              <a:t>in</a:t>
            </a:r>
            <a:r>
              <a:rPr lang="hr-HR" sz="2700" dirty="0"/>
              <a:t> </a:t>
            </a:r>
            <a:r>
              <a:rPr lang="hr-HR" sz="2700" dirty="0" err="1"/>
              <a:t>brackets</a:t>
            </a:r>
            <a:r>
              <a:rPr lang="hr-HR" sz="2700" dirty="0"/>
              <a:t> </a:t>
            </a:r>
            <a:r>
              <a:rPr lang="hr-HR" sz="2700" b="1" dirty="0"/>
              <a:t>(past </a:t>
            </a:r>
            <a:r>
              <a:rPr lang="hr-HR" sz="2700" b="1" dirty="0" err="1"/>
              <a:t>simple</a:t>
            </a:r>
            <a:r>
              <a:rPr lang="hr-HR" sz="2700" b="1" dirty="0"/>
              <a:t> </a:t>
            </a:r>
            <a:r>
              <a:rPr lang="hr-HR" sz="2700" b="1" dirty="0" err="1"/>
              <a:t>or</a:t>
            </a:r>
            <a:r>
              <a:rPr lang="hr-HR" sz="2700" b="1" dirty="0"/>
              <a:t> past </a:t>
            </a:r>
            <a:r>
              <a:rPr lang="hr-HR" sz="2700" b="1" dirty="0" err="1"/>
              <a:t>continuous</a:t>
            </a:r>
            <a:r>
              <a:rPr lang="hr-HR" sz="2700" b="1" dirty="0"/>
              <a:t> </a:t>
            </a:r>
            <a:r>
              <a:rPr lang="hr-HR" sz="2700" b="1" dirty="0" err="1"/>
              <a:t>tense</a:t>
            </a:r>
            <a:r>
              <a:rPr lang="hr-HR" sz="2700" b="1" dirty="0"/>
              <a:t>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D8C0A5-1295-AE27-F5EC-3398B40AE690}"/>
              </a:ext>
            </a:extLst>
          </p:cNvPr>
          <p:cNvSpPr txBox="1"/>
          <p:nvPr/>
        </p:nvSpPr>
        <p:spPr>
          <a:xfrm>
            <a:off x="6302919" y="482507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700" b="1" dirty="0" err="1"/>
              <a:t>Check</a:t>
            </a:r>
            <a:r>
              <a:rPr lang="hr-HR" sz="2700" b="1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B3FF1-FD16-26C2-94FC-6F2F14BC8597}"/>
              </a:ext>
            </a:extLst>
          </p:cNvPr>
          <p:cNvSpPr txBox="1"/>
          <p:nvPr/>
        </p:nvSpPr>
        <p:spPr>
          <a:xfrm>
            <a:off x="6302037" y="5245260"/>
            <a:ext cx="54387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dirty="0" err="1"/>
              <a:t>Match</a:t>
            </a:r>
            <a:r>
              <a:rPr lang="hr-HR" sz="2700" dirty="0"/>
              <a:t> </a:t>
            </a:r>
            <a:r>
              <a:rPr lang="hr-HR" sz="2700" dirty="0" err="1"/>
              <a:t>the</a:t>
            </a:r>
            <a:r>
              <a:rPr lang="hr-HR" sz="2700" dirty="0"/>
              <a:t> sentence </a:t>
            </a:r>
            <a:r>
              <a:rPr lang="hr-HR" sz="2700" dirty="0" err="1"/>
              <a:t>halves</a:t>
            </a:r>
            <a:r>
              <a:rPr lang="hr-HR" sz="2700" dirty="0"/>
              <a:t> </a:t>
            </a:r>
            <a:r>
              <a:rPr lang="hr-HR" sz="2700" dirty="0" err="1"/>
              <a:t>and</a:t>
            </a:r>
            <a:r>
              <a:rPr lang="hr-HR" sz="2700" dirty="0"/>
              <a:t> </a:t>
            </a:r>
            <a:r>
              <a:rPr lang="hr-HR" sz="2700" dirty="0" err="1"/>
              <a:t>complete</a:t>
            </a:r>
            <a:r>
              <a:rPr lang="hr-HR" sz="2700" dirty="0"/>
              <a:t> </a:t>
            </a:r>
            <a:r>
              <a:rPr lang="hr-HR" sz="2700" dirty="0" err="1"/>
              <a:t>with</a:t>
            </a:r>
            <a:r>
              <a:rPr lang="hr-HR" sz="2700" b="1" dirty="0"/>
              <a:t> BECAUSE, SO, BUT </a:t>
            </a:r>
            <a:r>
              <a:rPr lang="hr-HR" sz="2700" b="1" dirty="0" err="1"/>
              <a:t>or</a:t>
            </a:r>
            <a:r>
              <a:rPr lang="hr-HR" sz="2700" b="1" dirty="0"/>
              <a:t> ALTHOUGH.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42D92A-20EC-C50F-2BD7-0E6FC9A41C9B}"/>
              </a:ext>
            </a:extLst>
          </p:cNvPr>
          <p:cNvSpPr txBox="1"/>
          <p:nvPr/>
        </p:nvSpPr>
        <p:spPr>
          <a:xfrm>
            <a:off x="8183993" y="6306546"/>
            <a:ext cx="1481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700" b="1" dirty="0" err="1"/>
              <a:t>Check</a:t>
            </a:r>
            <a:r>
              <a:rPr lang="hr-HR" sz="2700" b="1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E96E72-E94E-B256-9FE1-7A38F7636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7" y="2193953"/>
            <a:ext cx="5804741" cy="28565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0B69C1-8BAD-7141-A118-2943170D70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6" y="2875991"/>
            <a:ext cx="5633762" cy="21110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F694AD-D7E9-733C-A85A-A52514ABD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1" y="2193953"/>
            <a:ext cx="6040779" cy="28565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573CB7-0587-63EB-4850-DB91C9CA12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3" y="2963914"/>
            <a:ext cx="5523384" cy="20231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4182DB-D81A-48A5-C261-35B261FBD3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" r="3237"/>
          <a:stretch/>
        </p:blipFill>
        <p:spPr>
          <a:xfrm>
            <a:off x="-15214" y="2690482"/>
            <a:ext cx="6041292" cy="22598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808115-631D-4BF8-0254-EC359B8AD7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672" y="3009574"/>
            <a:ext cx="1318374" cy="18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3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6" grpId="0"/>
      <p:bldP spid="27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58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004" y="1187739"/>
            <a:ext cx="3843391" cy="5396349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02919" y="1529191"/>
            <a:ext cx="54387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dirty="0" err="1"/>
              <a:t>Finish</a:t>
            </a:r>
            <a:r>
              <a:rPr lang="hr-HR" sz="2700" dirty="0"/>
              <a:t> </a:t>
            </a:r>
            <a:r>
              <a:rPr lang="hr-HR" sz="2700" dirty="0" err="1"/>
              <a:t>the</a:t>
            </a:r>
            <a:r>
              <a:rPr lang="hr-HR" sz="2700" dirty="0"/>
              <a:t> </a:t>
            </a:r>
            <a:r>
              <a:rPr lang="hr-HR" sz="2700" dirty="0" err="1"/>
              <a:t>sentences</a:t>
            </a:r>
            <a:r>
              <a:rPr lang="hr-HR" sz="2700" dirty="0"/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E7FA05-BBBB-6E8C-C653-7E0C7F7732FB}"/>
              </a:ext>
            </a:extLst>
          </p:cNvPr>
          <p:cNvSpPr txBox="1"/>
          <p:nvPr/>
        </p:nvSpPr>
        <p:spPr>
          <a:xfrm>
            <a:off x="6275068" y="2451571"/>
            <a:ext cx="54387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dirty="0" err="1"/>
              <a:t>Complete</a:t>
            </a:r>
            <a:r>
              <a:rPr lang="hr-HR" sz="2700" dirty="0"/>
              <a:t> </a:t>
            </a:r>
            <a:r>
              <a:rPr lang="hr-HR" sz="2700" dirty="0" err="1"/>
              <a:t>the</a:t>
            </a:r>
            <a:r>
              <a:rPr lang="hr-HR" sz="2700" dirty="0"/>
              <a:t> </a:t>
            </a:r>
            <a:r>
              <a:rPr lang="hr-HR" sz="2700" dirty="0" err="1"/>
              <a:t>sentences</a:t>
            </a:r>
            <a:r>
              <a:rPr lang="hr-HR" sz="2700" dirty="0"/>
              <a:t> </a:t>
            </a:r>
            <a:r>
              <a:rPr lang="hr-HR" sz="2700" dirty="0" err="1"/>
              <a:t>with</a:t>
            </a:r>
            <a:r>
              <a:rPr lang="hr-HR" sz="2700" dirty="0"/>
              <a:t> </a:t>
            </a:r>
            <a:r>
              <a:rPr lang="hr-HR" sz="2700" b="1" dirty="0"/>
              <a:t>USED TO, </a:t>
            </a:r>
            <a:r>
              <a:rPr lang="hr-HR" sz="2700" b="1" dirty="0" err="1"/>
              <a:t>or</a:t>
            </a:r>
            <a:r>
              <a:rPr lang="hr-HR" sz="2700" b="1" dirty="0"/>
              <a:t> DIDN’T USE TO. </a:t>
            </a:r>
          </a:p>
          <a:p>
            <a:r>
              <a:rPr lang="hr-HR" sz="2700" dirty="0" err="1"/>
              <a:t>Imagine</a:t>
            </a:r>
            <a:r>
              <a:rPr lang="hr-HR" sz="2700" dirty="0"/>
              <a:t> </a:t>
            </a:r>
            <a:r>
              <a:rPr lang="hr-HR" sz="2700" dirty="0" err="1"/>
              <a:t>your</a:t>
            </a:r>
            <a:r>
              <a:rPr lang="hr-HR" sz="2700" dirty="0"/>
              <a:t> </a:t>
            </a:r>
            <a:r>
              <a:rPr lang="hr-HR" sz="2700" dirty="0" err="1"/>
              <a:t>life</a:t>
            </a:r>
            <a:r>
              <a:rPr lang="hr-HR" sz="2700" dirty="0"/>
              <a:t> </a:t>
            </a:r>
            <a:r>
              <a:rPr lang="hr-HR" sz="2700" dirty="0" err="1"/>
              <a:t>hunderd</a:t>
            </a:r>
            <a:r>
              <a:rPr lang="hr-HR" sz="2700" dirty="0"/>
              <a:t> </a:t>
            </a:r>
            <a:r>
              <a:rPr lang="hr-HR" sz="2700" dirty="0" err="1"/>
              <a:t>years</a:t>
            </a:r>
            <a:r>
              <a:rPr lang="hr-HR" sz="2700" dirty="0"/>
              <a:t> ago.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D8C0A5-1295-AE27-F5EC-3398B40AE690}"/>
              </a:ext>
            </a:extLst>
          </p:cNvPr>
          <p:cNvSpPr txBox="1"/>
          <p:nvPr/>
        </p:nvSpPr>
        <p:spPr>
          <a:xfrm>
            <a:off x="6302918" y="394333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b="1" dirty="0" err="1"/>
              <a:t>Check</a:t>
            </a:r>
            <a:r>
              <a:rPr lang="hr-HR" sz="2700" b="1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B3FF1-FD16-26C2-94FC-6F2F14BC8597}"/>
              </a:ext>
            </a:extLst>
          </p:cNvPr>
          <p:cNvSpPr txBox="1"/>
          <p:nvPr/>
        </p:nvSpPr>
        <p:spPr>
          <a:xfrm>
            <a:off x="6302918" y="4927533"/>
            <a:ext cx="54387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dirty="0" err="1"/>
              <a:t>Ask</a:t>
            </a:r>
            <a:r>
              <a:rPr lang="hr-HR" sz="2700" dirty="0"/>
              <a:t> </a:t>
            </a:r>
            <a:r>
              <a:rPr lang="hr-HR" sz="2700" dirty="0" err="1"/>
              <a:t>questions</a:t>
            </a:r>
            <a:r>
              <a:rPr lang="hr-HR" sz="2700" dirty="0"/>
              <a:t> </a:t>
            </a:r>
            <a:r>
              <a:rPr lang="hr-HR" sz="2700" dirty="0" err="1"/>
              <a:t>and</a:t>
            </a:r>
            <a:r>
              <a:rPr lang="hr-HR" sz="2700" dirty="0"/>
              <a:t> </a:t>
            </a:r>
            <a:r>
              <a:rPr lang="hr-HR" sz="2700" dirty="0" err="1"/>
              <a:t>give</a:t>
            </a:r>
            <a:r>
              <a:rPr lang="hr-HR" sz="2700" dirty="0"/>
              <a:t> </a:t>
            </a:r>
            <a:r>
              <a:rPr lang="hr-HR" sz="2700" dirty="0" err="1"/>
              <a:t>answers</a:t>
            </a:r>
            <a:r>
              <a:rPr lang="hr-HR" sz="27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42D92A-20EC-C50F-2BD7-0E6FC9A41C9B}"/>
              </a:ext>
            </a:extLst>
          </p:cNvPr>
          <p:cNvSpPr txBox="1"/>
          <p:nvPr/>
        </p:nvSpPr>
        <p:spPr>
          <a:xfrm>
            <a:off x="6302918" y="5634729"/>
            <a:ext cx="1481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700" b="1" dirty="0" err="1"/>
              <a:t>Check</a:t>
            </a:r>
            <a:r>
              <a:rPr lang="hr-HR" sz="2700" b="1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464CD7-D0D3-804B-EFA0-86771D6BBC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r="54281"/>
          <a:stretch/>
        </p:blipFill>
        <p:spPr>
          <a:xfrm>
            <a:off x="940883" y="2364107"/>
            <a:ext cx="3655632" cy="30712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DD2E0F-24F4-CFBE-CFEA-02451E88A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7" y="1599985"/>
            <a:ext cx="5014395" cy="468670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5AE40B-7515-082D-413D-AD5664E12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6" y="3494152"/>
            <a:ext cx="2705334" cy="2705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6C8148-3499-C623-313E-F451FCA192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2" y="1907607"/>
            <a:ext cx="5438775" cy="184699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95BE2E-D583-E73A-98E0-0717F65910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3" y="2777073"/>
            <a:ext cx="2103302" cy="8535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63C4F68-1E0B-1F92-3A64-FFA4FEF00E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2" y="3782242"/>
            <a:ext cx="5438775" cy="24893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26F830-32C7-E89A-8258-B684275CA0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"/>
          <a:stretch/>
        </p:blipFill>
        <p:spPr>
          <a:xfrm>
            <a:off x="395772" y="3822808"/>
            <a:ext cx="5014395" cy="234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3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7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59   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"/>
          <a:stretch/>
        </p:blipFill>
        <p:spPr>
          <a:xfrm>
            <a:off x="804913" y="1242874"/>
            <a:ext cx="3971273" cy="5341214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02918" y="1902279"/>
            <a:ext cx="54387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700" dirty="0" err="1"/>
              <a:t>Write</a:t>
            </a:r>
            <a:r>
              <a:rPr lang="hr-HR" sz="2700" dirty="0"/>
              <a:t> THE </a:t>
            </a:r>
            <a:r>
              <a:rPr lang="hr-HR" sz="2700" dirty="0" err="1"/>
              <a:t>where</a:t>
            </a:r>
            <a:r>
              <a:rPr lang="hr-HR" sz="2700" dirty="0"/>
              <a:t> </a:t>
            </a:r>
            <a:r>
              <a:rPr lang="hr-HR" sz="2700" dirty="0" err="1"/>
              <a:t>necessary</a:t>
            </a:r>
            <a:r>
              <a:rPr lang="hr-HR" sz="2700" dirty="0"/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D8C0A5-1295-AE27-F5EC-3398B40AE690}"/>
              </a:ext>
            </a:extLst>
          </p:cNvPr>
          <p:cNvSpPr txBox="1"/>
          <p:nvPr/>
        </p:nvSpPr>
        <p:spPr>
          <a:xfrm>
            <a:off x="6302918" y="270812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700" b="1" dirty="0" err="1"/>
              <a:t>Check</a:t>
            </a:r>
            <a:r>
              <a:rPr lang="hr-HR" sz="2700" b="1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B3FF1-FD16-26C2-94FC-6F2F14BC8597}"/>
              </a:ext>
            </a:extLst>
          </p:cNvPr>
          <p:cNvSpPr txBox="1"/>
          <p:nvPr/>
        </p:nvSpPr>
        <p:spPr>
          <a:xfrm>
            <a:off x="6302918" y="3797369"/>
            <a:ext cx="54387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700" dirty="0" err="1"/>
              <a:t>Complete</a:t>
            </a:r>
            <a:r>
              <a:rPr lang="hr-HR" sz="2700" dirty="0"/>
              <a:t> </a:t>
            </a:r>
            <a:r>
              <a:rPr lang="hr-HR" sz="2700" dirty="0" err="1"/>
              <a:t>the</a:t>
            </a:r>
            <a:r>
              <a:rPr lang="hr-HR" sz="2700" dirty="0"/>
              <a:t> </a:t>
            </a:r>
            <a:r>
              <a:rPr lang="hr-HR" sz="2700" dirty="0" err="1"/>
              <a:t>sentences</a:t>
            </a:r>
            <a:r>
              <a:rPr lang="hr-HR" sz="27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42D92A-20EC-C50F-2BD7-0E6FC9A41C9B}"/>
              </a:ext>
            </a:extLst>
          </p:cNvPr>
          <p:cNvSpPr txBox="1"/>
          <p:nvPr/>
        </p:nvSpPr>
        <p:spPr>
          <a:xfrm>
            <a:off x="6302918" y="4609617"/>
            <a:ext cx="1481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700" b="1" dirty="0" err="1"/>
              <a:t>Check</a:t>
            </a:r>
            <a:r>
              <a:rPr lang="hr-HR" sz="2700" b="1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78CB7E-C7C5-267E-D892-619870B77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" y="2708122"/>
            <a:ext cx="5889083" cy="19382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11E2EF-B632-EB7F-E8C7-7586E5801D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" r="2400"/>
          <a:stretch/>
        </p:blipFill>
        <p:spPr>
          <a:xfrm>
            <a:off x="305265" y="3117856"/>
            <a:ext cx="5499284" cy="1491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36238A-66DE-F290-D140-7EB59635B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" y="1866017"/>
            <a:ext cx="5854077" cy="399543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D8EAB3-5888-9ABC-04C9-87F6FE436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85" y="2257653"/>
            <a:ext cx="5311664" cy="358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8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423</Words>
  <Application>Microsoft Office PowerPoint</Application>
  <PresentationFormat>Widescreen</PresentationFormat>
  <Paragraphs>56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Self-check 2 Unit check 2</vt:lpstr>
      <vt:lpstr>How much do you know about William the Conqueror? Play this quiz and find out.</vt:lpstr>
      <vt:lpstr>PowerPoint Presentation</vt:lpstr>
      <vt:lpstr>Workbook, p. 54       UNIT CHECK</vt:lpstr>
      <vt:lpstr>Workbook, p. 55          UNIT CHECK</vt:lpstr>
      <vt:lpstr>Workbook, p. 56          UNIT CHECK</vt:lpstr>
      <vt:lpstr>Workbook, page 57 UNIT CHECK</vt:lpstr>
      <vt:lpstr>Workbook, p. 58 UNIT CHECK</vt:lpstr>
      <vt:lpstr>Workbook, p. 59    UNIT CHECK</vt:lpstr>
      <vt:lpstr>Workbook, p. 60    UNIT CHECK</vt:lpstr>
      <vt:lpstr>Workbook, p. 61    UNIT CHECK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Self-check 2 Unit check 2</dc:title>
  <dc:creator>Josipa</dc:creator>
  <cp:lastModifiedBy>Sanja Ivoš</cp:lastModifiedBy>
  <cp:revision>14</cp:revision>
  <dcterms:created xsi:type="dcterms:W3CDTF">2022-08-26T01:39:10Z</dcterms:created>
  <dcterms:modified xsi:type="dcterms:W3CDTF">2022-10-05T11:57:50Z</dcterms:modified>
</cp:coreProperties>
</file>